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60" r:id="rId5"/>
    <p:sldId id="258" r:id="rId6"/>
    <p:sldId id="267" r:id="rId7"/>
    <p:sldId id="259" r:id="rId8"/>
    <p:sldId id="268" r:id="rId9"/>
    <p:sldId id="263" r:id="rId10"/>
    <p:sldId id="262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60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649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415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7093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4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2094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68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02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48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361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884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F476F2A-A8DE-49CD-AA9E-7DACAEA75AC2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3A11AD5-DBDF-4194-BB26-2730BCFDAA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8834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23715B-A624-0D3B-16CA-A4BBFF30BD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Karta Projektu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078C028-A4F3-60F5-FAE5-794809221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3869635"/>
            <a:ext cx="8767860" cy="412434"/>
          </a:xfrm>
        </p:spPr>
        <p:txBody>
          <a:bodyPr/>
          <a:lstStyle/>
          <a:p>
            <a:r>
              <a:rPr lang="pl-PL" i="1" dirty="0"/>
              <a:t>Jaka jest nazwa projektu?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A7D0A1B-AC24-8A24-6F60-BF2C7B521DC3}"/>
              </a:ext>
            </a:extLst>
          </p:cNvPr>
          <p:cNvSpPr txBox="1"/>
          <p:nvPr/>
        </p:nvSpPr>
        <p:spPr>
          <a:xfrm>
            <a:off x="7281746" y="4750420"/>
            <a:ext cx="3947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i="1" dirty="0">
                <a:solidFill>
                  <a:schemeClr val="bg1"/>
                </a:solidFill>
              </a:rPr>
              <a:t>Kto nad nim pracuje?</a:t>
            </a:r>
          </a:p>
        </p:txBody>
      </p:sp>
    </p:spTree>
    <p:extLst>
      <p:ext uri="{BB962C8B-B14F-4D97-AF65-F5344CB8AC3E}">
        <p14:creationId xmlns:p14="http://schemas.microsoft.com/office/powerpoint/2010/main" val="348372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6AE8E4-465C-10B0-E94C-78D61606E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3">
                    <a:lumMod val="50000"/>
                  </a:schemeClr>
                </a:solidFill>
              </a:rPr>
              <a:t>Co może pójść nie tak? (ryzyka)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BA35A0-9075-3872-8C6D-F24BAB81E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975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5074BE-2955-E648-95EA-672CEA312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Kiedy się zorientujemy, że odnosimy sukces? (kryteria sukcesu)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473CF3-D159-3896-F855-D8F0E6C76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26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9EBE1C-F1F5-FC32-FF8D-AB54B576D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Czego dotyczy projekt?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BF63D9-5E30-7475-8F3C-C489F3A19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22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D16780-261C-D99D-2640-3690CC98F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2">
                    <a:lumMod val="75000"/>
                  </a:schemeClr>
                </a:solidFill>
              </a:rPr>
              <a:t>Co chcemy osiągnąć? </a:t>
            </a:r>
            <a:br>
              <a:rPr lang="pl-PL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2">
                    <a:lumMod val="75000"/>
                  </a:schemeClr>
                </a:solidFill>
              </a:rPr>
              <a:t>(1 cel główny, cele pomocnicze)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079CC7-3542-837C-32F1-4AB6970A1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108200"/>
            <a:ext cx="9872871" cy="4038600"/>
          </a:xfrm>
        </p:spPr>
        <p:txBody>
          <a:bodyPr/>
          <a:lstStyle/>
          <a:p>
            <a:pPr marL="45720" indent="0">
              <a:buNone/>
            </a:pP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89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186DA5-3966-BDAD-96AE-DA797D910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Jakie będą najważniejsze zadania </a:t>
            </a:r>
            <a:br>
              <a:rPr lang="pl-PL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w projekcie?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9A6E0D-BE62-3F9D-C25D-183A304AE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48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B9ED11-23E6-F1D9-9BD7-33BF78853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W jakim czasie chcemy to zrobić?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3EF487-A37D-2AD5-8718-FA2229F4F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8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863A75-DA8F-1D7F-814B-B55AB259E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3">
                    <a:lumMod val="75000"/>
                  </a:schemeClr>
                </a:solidFill>
              </a:rPr>
              <a:t>Gdzie chcemy to zrobić?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CBAE95-0668-5ED6-4ED9-959DCB1D4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668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AEEE62-E6CF-6DBD-52BA-0272F5913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4">
                    <a:lumMod val="75000"/>
                  </a:schemeClr>
                </a:solidFill>
              </a:rPr>
              <a:t>Ile to będzie nas kosztowało?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6C15FD-9F84-3C11-7A33-C748E6D09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740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C9949C-7EE9-9E8E-A474-4A7C3A5A4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2">
                    <a:lumMod val="75000"/>
                  </a:schemeClr>
                </a:solidFill>
              </a:rPr>
              <a:t>Kto będzie klientem naszego projektu?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EE7B6B-256D-D154-3F37-74767F374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62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E40B2A-F947-F367-4A73-20BDDF303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bg2">
                    <a:lumMod val="25000"/>
                  </a:schemeClr>
                </a:solidFill>
              </a:rPr>
              <a:t>Kto jeszcze będzie nam potrzebny </a:t>
            </a:r>
            <a:br>
              <a:rPr lang="pl-PL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l-PL" dirty="0">
                <a:solidFill>
                  <a:schemeClr val="bg2">
                    <a:lumMod val="25000"/>
                  </a:schemeClr>
                </a:solidFill>
              </a:rPr>
              <a:t>w projekcie? (interesariusze)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A08308-483A-C2EA-4DB3-7E647022F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915003"/>
      </p:ext>
    </p:extLst>
  </p:cSld>
  <p:clrMapOvr>
    <a:masterClrMapping/>
  </p:clrMapOvr>
</p:sld>
</file>

<file path=ppt/theme/theme1.xml><?xml version="1.0" encoding="utf-8"?>
<a:theme xmlns:a="http://schemas.openxmlformats.org/drawingml/2006/main" name="Podstawa">
  <a:themeElements>
    <a:clrScheme name="Pakiet Office 2007–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odstaw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odstaw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TM03457444[[fn=Podstawa]]</Template>
  <TotalTime>8910</TotalTime>
  <Words>94</Words>
  <Application>Microsoft Office PowerPoint</Application>
  <PresentationFormat>Panoramiczny</PresentationFormat>
  <Paragraphs>13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3" baseType="lpstr">
      <vt:lpstr>Corbel</vt:lpstr>
      <vt:lpstr>Podstawa</vt:lpstr>
      <vt:lpstr>Karta Projektu</vt:lpstr>
      <vt:lpstr>Czego dotyczy projekt?</vt:lpstr>
      <vt:lpstr>Co chcemy osiągnąć?  (1 cel główny, cele pomocnicze)</vt:lpstr>
      <vt:lpstr>Jakie będą najważniejsze zadania  w projekcie?</vt:lpstr>
      <vt:lpstr>W jakim czasie chcemy to zrobić?</vt:lpstr>
      <vt:lpstr>Gdzie chcemy to zrobić?</vt:lpstr>
      <vt:lpstr>Ile to będzie nas kosztowało?</vt:lpstr>
      <vt:lpstr>Kto będzie klientem naszego projektu?</vt:lpstr>
      <vt:lpstr>Kto jeszcze będzie nam potrzebny  w projekcie? (interesariusze)</vt:lpstr>
      <vt:lpstr>Co może pójść nie tak? (ryzyka)</vt:lpstr>
      <vt:lpstr>Kiedy się zorientujemy, że odnosimy sukces? (kryteria sukcesu)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Karta Projektu</dc:title>
  <dc:creator>Magdalena Inglot</dc:creator>
  <cp:lastModifiedBy>Magdalena Inglot</cp:lastModifiedBy>
  <cp:revision>2</cp:revision>
  <dcterms:created xsi:type="dcterms:W3CDTF">2023-09-08T09:48:54Z</dcterms:created>
  <dcterms:modified xsi:type="dcterms:W3CDTF">2024-10-15T10:39:32Z</dcterms:modified>
</cp:coreProperties>
</file>